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9144000" cy="6858000" type="screen4x3"/>
  <p:notesSz cx="6858000" cy="9144000"/>
  <p:photoAlbum/>
  <p:defaultTextStyle>
    <a:defPPr>
      <a:defRPr lang="es-V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4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V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90BD1-DE36-4E09-8A19-4C9B0BC84EFA}" type="datetimeFigureOut">
              <a:rPr lang="es-VE" smtClean="0"/>
              <a:t>17/06/2014</a:t>
            </a:fld>
            <a:endParaRPr lang="es-V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ED8A9-DDC3-480F-8E87-AE6E73719B05}" type="slidenum">
              <a:rPr lang="es-VE" smtClean="0"/>
              <a:t>‹Nº›</a:t>
            </a:fld>
            <a:endParaRPr lang="es-V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90BD1-DE36-4E09-8A19-4C9B0BC84EFA}" type="datetimeFigureOut">
              <a:rPr lang="es-VE" smtClean="0"/>
              <a:t>17/06/2014</a:t>
            </a:fld>
            <a:endParaRPr lang="es-V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ED8A9-DDC3-480F-8E87-AE6E73719B05}" type="slidenum">
              <a:rPr lang="es-VE" smtClean="0"/>
              <a:t>‹Nº›</a:t>
            </a:fld>
            <a:endParaRPr lang="es-V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90BD1-DE36-4E09-8A19-4C9B0BC84EFA}" type="datetimeFigureOut">
              <a:rPr lang="es-VE" smtClean="0"/>
              <a:t>17/06/2014</a:t>
            </a:fld>
            <a:endParaRPr lang="es-V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ED8A9-DDC3-480F-8E87-AE6E73719B05}" type="slidenum">
              <a:rPr lang="es-VE" smtClean="0"/>
              <a:t>‹Nº›</a:t>
            </a:fld>
            <a:endParaRPr lang="es-V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90BD1-DE36-4E09-8A19-4C9B0BC84EFA}" type="datetimeFigureOut">
              <a:rPr lang="es-VE" smtClean="0"/>
              <a:t>17/06/2014</a:t>
            </a:fld>
            <a:endParaRPr lang="es-V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ED8A9-DDC3-480F-8E87-AE6E73719B05}" type="slidenum">
              <a:rPr lang="es-VE" smtClean="0"/>
              <a:t>‹Nº›</a:t>
            </a:fld>
            <a:endParaRPr lang="es-V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90BD1-DE36-4E09-8A19-4C9B0BC84EFA}" type="datetimeFigureOut">
              <a:rPr lang="es-VE" smtClean="0"/>
              <a:t>17/06/2014</a:t>
            </a:fld>
            <a:endParaRPr lang="es-V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ED8A9-DDC3-480F-8E87-AE6E73719B05}" type="slidenum">
              <a:rPr lang="es-VE" smtClean="0"/>
              <a:t>‹Nº›</a:t>
            </a:fld>
            <a:endParaRPr lang="es-V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90BD1-DE36-4E09-8A19-4C9B0BC84EFA}" type="datetimeFigureOut">
              <a:rPr lang="es-VE" smtClean="0"/>
              <a:t>17/06/2014</a:t>
            </a:fld>
            <a:endParaRPr lang="es-V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ED8A9-DDC3-480F-8E87-AE6E73719B05}" type="slidenum">
              <a:rPr lang="es-VE" smtClean="0"/>
              <a:t>‹Nº›</a:t>
            </a:fld>
            <a:endParaRPr lang="es-V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90BD1-DE36-4E09-8A19-4C9B0BC84EFA}" type="datetimeFigureOut">
              <a:rPr lang="es-VE" smtClean="0"/>
              <a:t>17/06/2014</a:t>
            </a:fld>
            <a:endParaRPr lang="es-VE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ED8A9-DDC3-480F-8E87-AE6E73719B05}" type="slidenum">
              <a:rPr lang="es-VE" smtClean="0"/>
              <a:t>‹Nº›</a:t>
            </a:fld>
            <a:endParaRPr lang="es-V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90BD1-DE36-4E09-8A19-4C9B0BC84EFA}" type="datetimeFigureOut">
              <a:rPr lang="es-VE" smtClean="0"/>
              <a:t>17/06/2014</a:t>
            </a:fld>
            <a:endParaRPr lang="es-VE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ED8A9-DDC3-480F-8E87-AE6E73719B05}" type="slidenum">
              <a:rPr lang="es-VE" smtClean="0"/>
              <a:t>‹Nº›</a:t>
            </a:fld>
            <a:endParaRPr lang="es-V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90BD1-DE36-4E09-8A19-4C9B0BC84EFA}" type="datetimeFigureOut">
              <a:rPr lang="es-VE" smtClean="0"/>
              <a:t>17/06/2014</a:t>
            </a:fld>
            <a:endParaRPr lang="es-VE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ED8A9-DDC3-480F-8E87-AE6E73719B05}" type="slidenum">
              <a:rPr lang="es-VE" smtClean="0"/>
              <a:t>‹Nº›</a:t>
            </a:fld>
            <a:endParaRPr lang="es-V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90BD1-DE36-4E09-8A19-4C9B0BC84EFA}" type="datetimeFigureOut">
              <a:rPr lang="es-VE" smtClean="0"/>
              <a:t>17/06/2014</a:t>
            </a:fld>
            <a:endParaRPr lang="es-V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ED8A9-DDC3-480F-8E87-AE6E73719B05}" type="slidenum">
              <a:rPr lang="es-VE" smtClean="0"/>
              <a:t>‹Nº›</a:t>
            </a:fld>
            <a:endParaRPr lang="es-V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V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90BD1-DE36-4E09-8A19-4C9B0BC84EFA}" type="datetimeFigureOut">
              <a:rPr lang="es-VE" smtClean="0"/>
              <a:t>17/06/2014</a:t>
            </a:fld>
            <a:endParaRPr lang="es-V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ED8A9-DDC3-480F-8E87-AE6E73719B05}" type="slidenum">
              <a:rPr lang="es-VE" smtClean="0"/>
              <a:t>‹Nº›</a:t>
            </a:fld>
            <a:endParaRPr lang="es-V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C90BD1-DE36-4E09-8A19-4C9B0BC84EFA}" type="datetimeFigureOut">
              <a:rPr lang="es-VE" smtClean="0"/>
              <a:t>17/06/2014</a:t>
            </a:fld>
            <a:endParaRPr lang="es-V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V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4ED8A9-DDC3-480F-8E87-AE6E73719B05}" type="slidenum">
              <a:rPr lang="es-VE" smtClean="0"/>
              <a:t>‹Nº›</a:t>
            </a:fld>
            <a:endParaRPr lang="es-V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V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shot0038.pn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0</Words>
  <Application>Microsoft Office PowerPoint</Application>
  <PresentationFormat>Presentación en pantalla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JColl</dc:creator>
  <cp:lastModifiedBy>JColl</cp:lastModifiedBy>
  <cp:revision>4</cp:revision>
  <dcterms:created xsi:type="dcterms:W3CDTF">2014-06-17T17:09:04Z</dcterms:created>
  <dcterms:modified xsi:type="dcterms:W3CDTF">2014-06-17T17:49:36Z</dcterms:modified>
</cp:coreProperties>
</file>